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441" r:id="rId2"/>
    <p:sldId id="442" r:id="rId3"/>
  </p:sldIdLst>
  <p:sldSz cx="9144000" cy="5143500" type="screen16x9"/>
  <p:notesSz cx="6858000" cy="9144000"/>
  <p:embeddedFontLst>
    <p:embeddedFont>
      <p:font typeface="Kaspersky Sans" panose="020B0503050101040103" pitchFamily="34" charset="-52"/>
      <p:regular r:id="rId6"/>
      <p:bold r:id="rId7"/>
      <p:italic r:id="rId8"/>
      <p:boldItalic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63" userDrawn="1">
          <p15:clr>
            <a:srgbClr val="A4A3A4"/>
          </p15:clr>
        </p15:guide>
        <p15:guide id="4" orient="horz" pos="259" userDrawn="1">
          <p15:clr>
            <a:srgbClr val="A4A3A4"/>
          </p15:clr>
        </p15:guide>
        <p15:guide id="5" orient="horz" pos="2187" userDrawn="1">
          <p15:clr>
            <a:srgbClr val="A4A3A4"/>
          </p15:clr>
        </p15:guide>
        <p15:guide id="6" orient="horz" pos="2414" userDrawn="1">
          <p15:clr>
            <a:srgbClr val="A4A3A4"/>
          </p15:clr>
        </p15:guide>
        <p15:guide id="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8DE"/>
    <a:srgbClr val="417B0B"/>
    <a:srgbClr val="ED2939"/>
    <a:srgbClr val="23D1AE"/>
    <a:srgbClr val="000000"/>
    <a:srgbClr val="D1DEE1"/>
    <a:srgbClr val="E5EEF5"/>
    <a:srgbClr val="E6EDEF"/>
    <a:srgbClr val="FFFFFF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1" autoAdjust="0"/>
    <p:restoredTop sz="96692" autoAdjust="0"/>
  </p:normalViewPr>
  <p:slideViewPr>
    <p:cSldViewPr showGuides="1">
      <p:cViewPr varScale="1">
        <p:scale>
          <a:sx n="143" d="100"/>
          <a:sy n="143" d="100"/>
        </p:scale>
        <p:origin x="2196" y="126"/>
      </p:cViewPr>
      <p:guideLst>
        <p:guide orient="horz" pos="1620"/>
        <p:guide pos="2880"/>
        <p:guide orient="horz" pos="463"/>
        <p:guide orient="horz" pos="259"/>
        <p:guide orient="horz" pos="2187"/>
        <p:guide orient="horz" pos="241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2576" y="17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handoutMaster" Target="handoutMasters/handoutMaster1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8B0B-19C9-4F7B-8E96-54766D96BCDE}" type="datetimeFigureOut">
              <a:rPr lang="ru-RU" smtClean="0">
                <a:latin typeface="Kaspersky Sans" panose="020B0503050101040103" pitchFamily="34" charset="-52"/>
              </a:rPr>
              <a:pPr/>
              <a:t>29.10.2021</a:t>
            </a:fld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7F2F3-7BE9-4CA7-984B-98F22552E98E}" type="slidenum">
              <a:rPr lang="ru-RU" smtClean="0">
                <a:latin typeface="Kaspersky Sans" panose="020B0503050101040103" pitchFamily="34" charset="-52"/>
              </a:rPr>
              <a:pPr/>
              <a:t>‹#›</a:t>
            </a:fld>
            <a:endParaRPr lang="ru-RU" dirty="0"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77432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C191F4FD-0CDF-4A4C-BADE-D00CFDD79D07}" type="datetimeFigureOut">
              <a:rPr lang="ru-RU" smtClean="0"/>
              <a:pPr/>
              <a:t>29.10.2021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24827839-784C-4445-98C2-22EDFC0CC99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B90557-3980-4A1A-8DD1-169161BDA5D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Kaspersky Sans" panose="020B0503050101040103" pitchFamily="34" charset="-52"/>
              </a:rPr>
              <a:t>Q</a:t>
            </a:r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629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0E916-3B57-44C7-B439-A9C47BC94014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E9914E6-D8C6-4508-8316-D76851067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E98D15-CAB8-2A4F-A373-87593CB23E1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627A55F4-D504-B04F-884A-C8E306417A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747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175943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285750" indent="-285750">
              <a:spcBef>
                <a:spcPts val="0"/>
              </a:spcBef>
              <a:buSzPct val="120000"/>
              <a:buFont typeface="Arial" panose="020B0604020202020204" pitchFamily="34" charset="0"/>
              <a:buChar char="•"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If you need just 2 bullets instead of four, it’s okay. You don’t have to fill out the whole template.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Hit *</a:t>
            </a:r>
            <a:r>
              <a:rPr lang="en-US" dirty="0" err="1"/>
              <a:t>Shift+Enter</a:t>
            </a:r>
            <a:r>
              <a:rPr lang="en-US" dirty="0"/>
              <a:t>* if you want a new line under the same bullet.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5556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Think before you copy/paste this layout into your leave-behind. Is it really necessary?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Express one thought per sentence. If you need to show examples – visualize them.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B6D3D7-B1FC-4140-B466-DEE977CEBC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11F1F71F-2226-6545-8F7E-30BA1E81DF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227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D2BCD7-49B4-B14E-906D-E70C827D456B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8168277-A13D-694D-85FE-2005897A9F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50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</p:spTree>
    <p:extLst>
      <p:ext uri="{BB962C8B-B14F-4D97-AF65-F5344CB8AC3E}">
        <p14:creationId xmlns:p14="http://schemas.microsoft.com/office/powerpoint/2010/main" val="34612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339502"/>
            <a:ext cx="662473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508" y="3795886"/>
            <a:ext cx="3708412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23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0E96A-08B4-D546-9485-3EDB30147F5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C6F463AE-EC3C-F94B-A7B6-B14010FA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2"/>
            <a:ext cx="8784391" cy="3408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5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884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6754E-4C21-AD45-8BFE-A64993F6357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CC4A26E7-BECE-4641-B014-90D8AB5F00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2"/>
            <a:ext cx="8784391" cy="3408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04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1403B-28BE-4E3E-92C0-F705B97746C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735D71-2819-294D-884E-1F99CD90E3C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3">
            <a:extLst>
              <a:ext uri="{FF2B5EF4-FFF2-40B4-BE49-F238E27FC236}">
                <a16:creationId xmlns:a16="http://schemas.microsoft.com/office/drawing/2014/main" id="{A02D7AD2-D51F-E74A-8671-79C400C717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88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842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5F7946-C72F-0840-AFA7-A3AB2D3AA3C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26D8AD16-EDB4-1D4C-98DE-52BD3FF31E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31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117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numb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251520" y="591530"/>
            <a:ext cx="8640960" cy="3024336"/>
          </a:xfrm>
        </p:spPr>
        <p:txBody>
          <a:bodyPr>
            <a:noAutofit/>
          </a:bodyPr>
          <a:lstStyle>
            <a:lvl1pPr>
              <a:defRPr sz="243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479925"/>
            <a:ext cx="8642350" cy="25241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/>
            </a:lvl1pPr>
            <a:lvl2pPr marL="0" indent="0" algn="ctr">
              <a:spcBef>
                <a:spcPts val="0"/>
              </a:spcBef>
              <a:buNone/>
              <a:defRPr sz="1500"/>
            </a:lvl2pPr>
            <a:lvl3pPr marL="0" indent="0" algn="ctr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place for he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Meaningful picture</a:t>
            </a:r>
          </a:p>
          <a:p>
            <a:r>
              <a:rPr lang="en-US" dirty="0"/>
              <a:t>inside the hexagon in</a:t>
            </a:r>
          </a:p>
          <a:p>
            <a:r>
              <a:rPr lang="en-US" dirty="0"/>
              <a:t>Freedom </a:t>
            </a:r>
            <a:r>
              <a:rPr lang="en-US" dirty="0" err="1"/>
              <a:t>photostyle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A74B2-2B96-4EB2-93BC-80EE0B9E7DC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0CC36-A5A6-DB44-9503-B8B5D33AA10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36FE1121-9496-9147-9A90-9E62273119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92E81D6-57D3-46D5-A88C-EBCC296572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269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D4606-FDF0-42A7-B38C-0F31B23CE40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7C453BD9-6D37-46DD-A199-0490E1C5E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Atmospheric</a:t>
            </a:r>
          </a:p>
          <a:p>
            <a:r>
              <a:rPr lang="en-US" dirty="0"/>
              <a:t>picture in Immersion</a:t>
            </a:r>
          </a:p>
          <a:p>
            <a:r>
              <a:rPr lang="en-US" dirty="0" err="1"/>
              <a:t>photostyle</a:t>
            </a:r>
            <a:r>
              <a:rPr lang="en-US" dirty="0"/>
              <a:t> used</a:t>
            </a:r>
          </a:p>
          <a:p>
            <a:r>
              <a:rPr lang="en-US" dirty="0"/>
              <a:t>as background.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95C65-4D58-3546-BE98-C7D7B80C209E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2533424-16AC-C846-802C-C70753CB94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088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834E3-0CB5-CF4D-A7B1-971F3BDB2BF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08A63232-5F31-7F40-86A0-1F830F7121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22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47FDF-C135-4A24-854A-D4BB620C25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915566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  <a:endParaRPr lang="x-none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6B88635-8180-49F6-8D44-297561A11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72525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  <a:endParaRPr lang="x-none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290C5E36-7805-4544-9ABB-20345A8BAE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3795290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dirty="0"/>
              <a:t>Practice summing up your points.</a:t>
            </a:r>
            <a:endParaRPr lang="x-non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83125-D7D3-1F4B-8D2C-7A0D949D1B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DCD95552-991B-0E4A-9D95-8974C0BF08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96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47F5EA05-B11A-4BC6-AD4C-61E46181C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92E273-37CE-2942-977F-F0DC39C9449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1902498-95FC-D947-9D82-50241CFAF6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483469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ED8711-A5DE-7F4D-8B45-9E47913FB1E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70F95D78-4C91-AE4E-9F2E-742634B3F2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3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F56738-7939-D547-BD0C-B304AB6017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0676B8F-4A84-6349-BEEC-13C889E96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4081095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2">
            <a:extLst>
              <a:ext uri="{FF2B5EF4-FFF2-40B4-BE49-F238E27FC236}">
                <a16:creationId xmlns:a16="http://schemas.microsoft.com/office/drawing/2014/main" id="{4C3A584C-13B2-4C25-8174-CD921A161F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2355726"/>
            <a:ext cx="2987625" cy="10441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tabLst/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2B215A-33E2-4DCA-844E-5D549F962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93990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9A56E16-96D6-450E-9470-C4EBB4C2A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105958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779F36-892E-1A44-8056-4376150E4B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28273247-F5D4-A743-AD14-0BAE024AE1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923935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5684D1-E040-9945-8442-4FFC8C53B78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11BF950-8B30-194B-BCD1-C9C553534F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76052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24B0D-404D-0944-898C-3037D3FAFFE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939F299A-DBB4-4F44-AAF6-CF30250E9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28034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6B1B6-C27D-4043-BA8F-2011157BB84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37452-CE86-814C-93A5-93E58FA712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574193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F8C20-4635-7044-9329-5AB9D5E904C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3E6B9D86-BB96-A947-B43E-50B081D1DC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968290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/>
            <a:r>
              <a:rPr lang="en-US" dirty="0"/>
              <a:t>Questions for the audience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Asking questions is a great way of </a:t>
            </a:r>
            <a:r>
              <a:rPr lang="en-US" dirty="0" err="1"/>
              <a:t>inteaction</a:t>
            </a:r>
            <a:r>
              <a:rPr lang="en-US" dirty="0"/>
              <a:t> with your audience. Write them in the right column.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E25C4E1-F9D5-4E85-8DB5-7276030C30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0072" y="917393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 short!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5D2964EF-C3E5-440A-8A1E-1F09E74F4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0072" y="1651459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Two lines maximum.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858053E9-B372-4120-9936-2DC102C75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20072" y="2369712"/>
            <a:ext cx="2987675" cy="936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You can have less than three questions.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65B1CC-9FF9-B843-8B05-45BC3E0A199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EB4FB02-14EB-D042-9F0E-3B18671669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8" descr="Kaspersky logo black.png_645E5772.png">
            <a:extLst>
              <a:ext uri="{FF2B5EF4-FFF2-40B4-BE49-F238E27FC236}">
                <a16:creationId xmlns:a16="http://schemas.microsoft.com/office/drawing/2014/main" id="{AB5E2CEC-964A-5B43-97EE-E5AAF76A88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843130-46D5-C349-AE49-3F0C2D3E8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FB618A28-04EA-B243-ADDE-3108575CD7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AD7E7AA0-6D7C-0A49-90C0-06E9959820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557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1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403F528-8DA2-4132-94A4-02ECD65142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774" y="915565"/>
            <a:ext cx="2987625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3234239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2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511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3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972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63868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863588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400" dirty="0"/>
              <a:t>Browse through our PPT Toolkit to look for the one you need.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3795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400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24002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400" dirty="0"/>
              <a:t>We’ll keep you posted about updates to our custom icon set.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F0B68F-A4EB-E940-A6BC-CF176519550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8C46590-0EE0-0A4E-A808-4A0D9AE79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37851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719968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062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4 icons boxes+4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167318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6F97B2-1CC9-481A-BC7D-B1321F0589D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919FA5C8-65CC-4EFD-AF31-1BF3F4019B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1</a:t>
            </a:r>
            <a:endParaRPr lang="ru-RU" dirty="0"/>
          </a:p>
          <a:p>
            <a:pPr lvl="4"/>
            <a:r>
              <a:rPr lang="en-US" sz="1400" dirty="0"/>
              <a:t>Icons represent content.</a:t>
            </a:r>
            <a:endParaRPr lang="ru-RU" sz="1400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479100E1-928B-4122-9A22-0B97703340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4067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2</a:t>
            </a:r>
            <a:endParaRPr lang="ru-RU" dirty="0"/>
          </a:p>
          <a:p>
            <a:pPr lvl="4"/>
            <a:r>
              <a:rPr lang="en-US" sz="1400" dirty="0"/>
              <a:t>Icons are visually simple and depict </a:t>
            </a:r>
            <a:br>
              <a:rPr lang="en-US" sz="1400" dirty="0"/>
            </a:br>
            <a:r>
              <a:rPr lang="en-US" sz="1400" dirty="0"/>
              <a:t>specific concepts.</a:t>
            </a:r>
            <a:endParaRPr lang="ru-RU" sz="1400" dirty="0"/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7229CF3B-B185-4169-B59B-50FEE6DDAD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88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3</a:t>
            </a:r>
            <a:endParaRPr lang="ru-RU" dirty="0"/>
          </a:p>
          <a:p>
            <a:pPr lvl="4"/>
            <a:r>
              <a:rPr lang="en-US" sz="1400" dirty="0"/>
              <a:t>One slide is not enough? Duplicate it </a:t>
            </a:r>
            <a:br>
              <a:rPr lang="en-US" sz="1400" dirty="0"/>
            </a:br>
            <a:r>
              <a:rPr lang="en-US" sz="1400" dirty="0"/>
              <a:t>and add “cont.” to your title.</a:t>
            </a:r>
            <a:endParaRPr lang="ru-RU" sz="1400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3B3C620-BE07-42BA-AAFD-F2CA99148D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4067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4</a:t>
            </a:r>
            <a:endParaRPr lang="ru-RU" dirty="0"/>
          </a:p>
          <a:p>
            <a:pPr lvl="4"/>
            <a:r>
              <a:rPr lang="en-US" sz="1400" dirty="0"/>
              <a:t>These layouts will make your slides </a:t>
            </a:r>
            <a:br>
              <a:rPr lang="en-US" sz="1400" dirty="0"/>
            </a:br>
            <a:r>
              <a:rPr lang="en-US" sz="1400" dirty="0"/>
              <a:t>more coherent. You’ll see!</a:t>
            </a:r>
            <a:endParaRPr lang="ru-RU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659B28-9C2C-D743-A68B-FA1081DF38D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CA5171C-0FE5-8A43-BFD3-142048D2F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>4</a:t>
            </a:r>
            <a:r>
              <a:rPr lang="en-US" dirty="0"/>
              <a:t> icons with text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2EA28BFF-63EC-1E41-BDD9-5A909D8D9D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85181" y="1158670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07C50448-5FA9-6540-A4C4-EB396E12260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735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0A0F4EC9-7325-ED45-AF2E-852C575B0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285181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991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4148" y="3075806"/>
            <a:ext cx="226745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>
                <a:latin typeface="Kaspersky Sans" panose="020B0503050101040103" pitchFamily="34" charset="-52"/>
              </a:defRPr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442849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4428480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6011750" y="1131589"/>
            <a:ext cx="1439862" cy="144016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s+speakers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1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529208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601216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Рисунок 9"/>
          <p:cNvSpPr>
            <a:spLocks noGrp="1"/>
          </p:cNvSpPr>
          <p:nvPr>
            <p:ph type="pic" sz="quarter" idx="19" hasCustomPrompt="1"/>
          </p:nvPr>
        </p:nvSpPr>
        <p:spPr>
          <a:xfrm>
            <a:off x="673224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0" hasCustomPrompt="1"/>
          </p:nvPr>
        </p:nvSpPr>
        <p:spPr>
          <a:xfrm>
            <a:off x="745232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21" hasCustomPrompt="1"/>
          </p:nvPr>
        </p:nvSpPr>
        <p:spPr>
          <a:xfrm>
            <a:off x="817240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991A3-27AA-4616-AE18-72574766555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72D04FD7-509C-42A3-BFA5-BABEC42B0E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35EB5F8-8ABE-45BC-A3E6-3E2537B72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3988" y="3075806"/>
            <a:ext cx="442847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/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Name of the team working on this subject 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1" y="648965"/>
            <a:ext cx="8640960" cy="8426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Thank you! 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691680" y="1632131"/>
            <a:ext cx="5760639" cy="7200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dirty="0"/>
              <a:t>Subtitle 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person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211960" y="257134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313184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title</a:t>
            </a:r>
            <a:endParaRPr lang="ru-RU" dirty="0"/>
          </a:p>
        </p:txBody>
      </p:sp>
      <p:sp>
        <p:nvSpPr>
          <p:cNvPr id="1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6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E795FB51-92F8-48AC-A9E1-D48C5A5E94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070" y="4398429"/>
            <a:ext cx="1425858" cy="5369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70B2-80A5-42F9-983C-B873361449D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C8B064D-84E2-4BD9-A496-946B192E8F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2260ECF-D720-49DC-832A-EEEE9AAB12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F98CC0-A7FB-4AB0-8943-F205CC77C582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6AAFE-5057-4BD3-AEB2-FD839A952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B057C0E-3544-4B41-B747-7AB37DBAF7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F2DE349-F63C-7E4F-B630-6552781E4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9321E-BD16-C64B-A467-21BEFE0EBD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ADB7A72-75FF-A349-B1EF-A8DF4B4C03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5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66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/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  <a:p>
            <a:pPr lvl="2"/>
            <a:endParaRPr lang="en-US" dirty="0">
              <a:solidFill>
                <a:srgbClr val="A4A4A4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90746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C44AA3-CDD7-43A1-98BA-9B4B04E09F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6BFB2-5EEF-44C9-B63F-D71AD205E24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0A830-7D54-4843-B388-C745DDF134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CC98431-881F-EB48-8C41-90FC7FC6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497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2E0D2B-D740-4772-8705-2D10F7C55E5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0F924C7-36B4-4308-915A-A25976A370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487832-64B6-754C-B0EB-B007177AF2B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0A7151D2-2C68-7A4A-990D-DDF41A4923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938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+mn-lt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Use to show two sides of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5184069" y="951571"/>
            <a:ext cx="298833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985772-387F-3248-B78F-5F7A841164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639B2FA5-0B03-9A48-893E-F9D88179A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4067021" cy="330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8F33AF-2442-0845-9BD3-6B6C18D7B7F3}"/>
              </a:ext>
            </a:extLst>
          </p:cNvPr>
          <p:cNvCxnSpPr>
            <a:cxnSpLocks/>
          </p:cNvCxnSpPr>
          <p:nvPr userDrawn="1"/>
        </p:nvCxnSpPr>
        <p:spPr>
          <a:xfrm>
            <a:off x="4870015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Текст 3">
            <a:extLst>
              <a:ext uri="{FF2B5EF4-FFF2-40B4-BE49-F238E27FC236}">
                <a16:creationId xmlns:a16="http://schemas.microsoft.com/office/drawing/2014/main" id="{7505393F-7060-2E4A-9C44-B89271FB2B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2003" y="405171"/>
            <a:ext cx="4067021" cy="3303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A09F60A8-1AF8-4625-AB2D-4CCE5FF6D26F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EDCEA4-1CC7-4145-8E33-1B4358C7AB4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7C9656FA-B843-5941-946F-F6245F078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4EEA333C-2C24-4ACA-8ABA-09C3F0115446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2B97CB-6BE2-FF4F-83FA-F02C8E2E8787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AE464B73-E3A0-E44B-8E36-F16207B1F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363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mage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Screenshots</a:t>
            </a:r>
            <a:endParaRPr lang="ru-RU" dirty="0"/>
          </a:p>
          <a:p>
            <a:pPr lvl="4"/>
            <a:r>
              <a:rPr lang="en-US" dirty="0"/>
              <a:t>Make a screenshot and paste on your slide to illustrate something.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Usage</a:t>
            </a:r>
          </a:p>
          <a:p>
            <a:pPr lvl="4"/>
            <a:r>
              <a:rPr lang="en-US" dirty="0"/>
              <a:t>Use it when referencing anything from a site </a:t>
            </a:r>
            <a:endParaRPr lang="ru-RU" dirty="0"/>
          </a:p>
          <a:p>
            <a:pPr lvl="4"/>
            <a:r>
              <a:rPr lang="en-US" dirty="0"/>
              <a:t>to a product.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Highlight</a:t>
            </a:r>
          </a:p>
          <a:p>
            <a:pPr lvl="4"/>
            <a:r>
              <a:rPr lang="en-US" dirty="0"/>
              <a:t>Highlight any area to draw attention to it.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A6C0DA8-D963-4140-849B-B36CA74DA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432117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92F0A1-6FFF-A345-AD9D-6E4DF93B2A6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07E83DA4-CC02-C64E-953E-D19EFE985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 and call-outs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420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E32AF-8865-A440-BDFB-4F7B357DF98D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4634E280-E8F0-3848-8876-470826505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369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2E4188-B6A3-E348-883F-E08E56B3D93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E2FCB301-6D0F-7C4E-96A8-A735F9DCD9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03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animation tex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Dark_Green_PPT-2" descr="Immunity_Texture_Dark_Green_PPT-2">
            <a:hlinkClick r:id="" action="ppaction://media"/>
            <a:extLst>
              <a:ext uri="{FF2B5EF4-FFF2-40B4-BE49-F238E27FC236}">
                <a16:creationId xmlns:a16="http://schemas.microsoft.com/office/drawing/2014/main" id="{406F956F-F9D4-504E-9C71-1086F7D4B60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F27BE7-574D-6A4A-9910-99A0945A1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EAAC2BD-B9F0-D343-9E27-F98B1473BB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8669457-6BC6-E84D-8355-2D0ADE5B2C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7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0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8354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аблица 9"/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3F185-748D-4142-B889-E9E2A48CD7E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EA037-C505-9F49-8B84-BB306397523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7542F3FE-AFB7-9C44-BF44-05602B45C5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A15C6-1F75-49C7-9861-12821906450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8" name="Таблица 9">
            <a:extLst>
              <a:ext uri="{FF2B5EF4-FFF2-40B4-BE49-F238E27FC236}">
                <a16:creationId xmlns:a16="http://schemas.microsoft.com/office/drawing/2014/main" id="{003C9678-E091-488B-9D3D-2CA02CA830D2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5D20D-E6A3-3B4A-9ACB-DEAADC935D32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C0B0FDA1-306C-BF48-BD0C-E527E64532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images+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05432-EAA9-43B3-8087-36403D00A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87378" cy="5143500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255040C-0236-4524-972D-54ACDE8C0B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357" y="1139037"/>
            <a:ext cx="1432742" cy="14327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08EB97E7-AC24-4319-A780-C168E7F7B9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2068" y="1139037"/>
            <a:ext cx="1432742" cy="143271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3885D-E9FA-4F2B-B974-4968CC5A4C9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4FF5DE-0084-40F5-AB6D-2B4EFA756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Before</a:t>
            </a:r>
            <a:endParaRPr lang="ru-RU" dirty="0"/>
          </a:p>
          <a:p>
            <a:pPr lvl="4"/>
            <a:r>
              <a:rPr lang="en-US" sz="1400" dirty="0"/>
              <a:t>Paste icon or image that supports your point here.</a:t>
            </a:r>
            <a:endParaRPr lang="ru-RU" sz="1400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4D397B2B-CA12-4452-BD16-4B05EC81E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120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After</a:t>
            </a:r>
            <a:endParaRPr lang="ru-RU" dirty="0"/>
          </a:p>
          <a:p>
            <a:pPr lvl="4"/>
            <a:r>
              <a:rPr lang="en-US" sz="1400" dirty="0"/>
              <a:t>Make sure your icons and pictures are consistent with Kaspersky graphics.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DD1985-61C3-8B4C-8B2D-DA61644D15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Текст 3">
            <a:extLst>
              <a:ext uri="{FF2B5EF4-FFF2-40B4-BE49-F238E27FC236}">
                <a16:creationId xmlns:a16="http://schemas.microsoft.com/office/drawing/2014/main" id="{99C6A21A-2FC8-EE4B-8395-BA7AA187A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35865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DABA6-3CBB-C74D-85A0-B7CEC7AB1F4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AC560601-56C7-44A1-9B1E-ABB9AE516A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2920"/>
            <a:ext cx="8784391" cy="3226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Use light background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for lighter points.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> </a:t>
            </a:r>
            <a:r>
              <a:rPr lang="en-US" dirty="0"/>
              <a:t>Use dark background for more meaningful points.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75DA-C2BB-40B7-897D-5C5ED675AD6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601E6B-2CC7-154D-A659-87D20DF6BD7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Текст 3">
            <a:extLst>
              <a:ext uri="{FF2B5EF4-FFF2-40B4-BE49-F238E27FC236}">
                <a16:creationId xmlns:a16="http://schemas.microsoft.com/office/drawing/2014/main" id="{6A872524-AE71-A24D-87BC-9594017C3C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0163"/>
            <a:ext cx="8784391" cy="335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25C4B4-3E7C-C64C-A03C-164772A587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B823B381-C4BB-C948-AC56-BC3A2131E3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3564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Template with </a:t>
            </a:r>
            <a:b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</a:br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primary color palette</a:t>
            </a:r>
            <a:endParaRPr lang="ru-RU" sz="4000" dirty="0">
              <a:latin typeface="Kaspersky Sans" panose="020B0503050101040103" pitchFamily="34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4" r:id="rId2"/>
    <p:sldLayoutId id="2147483715" r:id="rId3"/>
    <p:sldLayoutId id="2147483818" r:id="rId4"/>
    <p:sldLayoutId id="2147483819" r:id="rId5"/>
    <p:sldLayoutId id="2147483821" r:id="rId6"/>
    <p:sldLayoutId id="2147483716" r:id="rId7"/>
    <p:sldLayoutId id="2147483721" r:id="rId8"/>
    <p:sldLayoutId id="2147483718" r:id="rId9"/>
    <p:sldLayoutId id="2147483822" r:id="rId10"/>
    <p:sldLayoutId id="2147483769" r:id="rId11"/>
    <p:sldLayoutId id="2147483736" r:id="rId12"/>
    <p:sldLayoutId id="2147483815" r:id="rId13"/>
    <p:sldLayoutId id="2147483816" r:id="rId14"/>
    <p:sldLayoutId id="2147483784" r:id="rId15"/>
    <p:sldLayoutId id="2147483779" r:id="rId16"/>
    <p:sldLayoutId id="2147483823" r:id="rId17"/>
    <p:sldLayoutId id="2147483780" r:id="rId18"/>
    <p:sldLayoutId id="2147483824" r:id="rId19"/>
    <p:sldLayoutId id="2147483775" r:id="rId20"/>
    <p:sldLayoutId id="2147483826" r:id="rId21"/>
    <p:sldLayoutId id="2147483776" r:id="rId22"/>
    <p:sldLayoutId id="2147483825" r:id="rId23"/>
    <p:sldLayoutId id="2147483710" r:id="rId24"/>
    <p:sldLayoutId id="2147483712" r:id="rId25"/>
    <p:sldLayoutId id="2147483763" r:id="rId26"/>
    <p:sldLayoutId id="2147483744" r:id="rId27"/>
    <p:sldLayoutId id="2147483827" r:id="rId28"/>
    <p:sldLayoutId id="2147483795" r:id="rId29"/>
    <p:sldLayoutId id="2147483742" r:id="rId30"/>
    <p:sldLayoutId id="2147483828" r:id="rId31"/>
    <p:sldLayoutId id="2147483812" r:id="rId32"/>
    <p:sldLayoutId id="2147483782" r:id="rId33"/>
    <p:sldLayoutId id="2147483785" r:id="rId34"/>
    <p:sldLayoutId id="2147483783" r:id="rId35"/>
    <p:sldLayoutId id="2147483806" r:id="rId36"/>
    <p:sldLayoutId id="2147483807" r:id="rId37"/>
    <p:sldLayoutId id="2147483808" r:id="rId38"/>
    <p:sldLayoutId id="2147483745" r:id="rId39"/>
    <p:sldLayoutId id="2147483787" r:id="rId40"/>
    <p:sldLayoutId id="2147483799" r:id="rId41"/>
    <p:sldLayoutId id="2147483800" r:id="rId42"/>
    <p:sldLayoutId id="2147483770" r:id="rId43"/>
    <p:sldLayoutId id="2147483773" r:id="rId44"/>
    <p:sldLayoutId id="2147483743" r:id="rId45"/>
    <p:sldLayoutId id="2147483747" r:id="rId46"/>
    <p:sldLayoutId id="2147483746" r:id="rId47"/>
    <p:sldLayoutId id="2147483741" r:id="rId48"/>
    <p:sldLayoutId id="2147483740" r:id="rId49"/>
    <p:sldLayoutId id="2147483738" r:id="rId50"/>
    <p:sldLayoutId id="2147483798" r:id="rId51"/>
    <p:sldLayoutId id="2147483813" r:id="rId52"/>
    <p:sldLayoutId id="2147483814" r:id="rId53"/>
    <p:sldLayoutId id="2147483755" r:id="rId54"/>
    <p:sldLayoutId id="2147483758" r:id="rId55"/>
    <p:sldLayoutId id="2147483797" r:id="rId56"/>
    <p:sldLayoutId id="2147483809" r:id="rId57"/>
    <p:sldLayoutId id="2147483810" r:id="rId58"/>
    <p:sldLayoutId id="2147483793" r:id="rId59"/>
    <p:sldLayoutId id="2147483761" r:id="rId60"/>
    <p:sldLayoutId id="2147483792" r:id="rId61"/>
    <p:sldLayoutId id="2147483762" r:id="rId62"/>
    <p:sldLayoutId id="2147483754" r:id="rId63"/>
    <p:sldLayoutId id="2147483781" r:id="rId6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4000" b="0" i="0" kern="1200" baseline="0" smtClean="0">
          <a:solidFill>
            <a:schemeClr val="tx1"/>
          </a:solidFill>
          <a:latin typeface="Kaspersky Sans" panose="020B0503050101040103" pitchFamily="34" charset="7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latin typeface="open sans"/>
              </a:rPr>
              <a:t>RUSCADASEC</a:t>
            </a:r>
            <a:endParaRPr lang="en-US" b="1" dirty="0"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5096119" cy="1188132"/>
          </a:xfrm>
        </p:spPr>
        <p:txBody>
          <a:bodyPr/>
          <a:lstStyle/>
          <a:p>
            <a:pPr fontAlgn="base"/>
            <a:r>
              <a:rPr lang="en-US" sz="1400" dirty="0">
                <a:latin typeface="open sans"/>
              </a:rPr>
              <a:t/>
            </a:r>
            <a:br>
              <a:rPr lang="en-US" sz="1400" dirty="0">
                <a:latin typeface="open sans"/>
              </a:rPr>
            </a:br>
            <a:r>
              <a:rPr lang="ru-RU" sz="1400" dirty="0"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</a:t>
            </a:r>
            <a:r>
              <a:rPr lang="ru-RU" sz="1400" dirty="0" smtClean="0">
                <a:latin typeface="open sans"/>
              </a:rPr>
              <a:t>кибербезопасности</a:t>
            </a:r>
            <a:r>
              <a:rPr lang="ru-RU" sz="1400" dirty="0" smtClean="0">
                <a:latin typeface="open sans"/>
              </a:rPr>
              <a:t>, с 2015 года</a:t>
            </a:r>
            <a:endParaRPr lang="ru-RU" sz="1400" dirty="0">
              <a:latin typeface="open sans"/>
            </a:endParaRPr>
          </a:p>
          <a:p>
            <a:pPr fontAlgn="base"/>
            <a:endParaRPr lang="ru-RU" sz="1400" dirty="0"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latin typeface="open sans"/>
              </a:rPr>
              <a:t>.</a:t>
            </a:r>
            <a:endParaRPr lang="en-US" sz="1400" dirty="0">
              <a:latin typeface="open sans"/>
            </a:endParaRPr>
          </a:p>
          <a:p>
            <a:endParaRPr lang="x-none" sz="1400" dirty="0">
              <a:latin typeface="open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119" t="8454" r="5293" b="6007"/>
          <a:stretch/>
        </p:blipFill>
        <p:spPr>
          <a:xfrm>
            <a:off x="973254" y="1144610"/>
            <a:ext cx="1199759" cy="11514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latin typeface="open sans"/>
              </a:rPr>
              <a:t>Присоединяйтесь к нам!</a:t>
            </a:r>
            <a:endParaRPr lang="ru-RU" sz="1600" b="1" dirty="0">
              <a:latin typeface="open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5431" y="4309798"/>
            <a:ext cx="1773655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2975" y="2676586"/>
            <a:ext cx="1266825" cy="1263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latin typeface="open sans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solidFill>
                  <a:schemeClr val="bg1"/>
                </a:solidFill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solidFill>
                  <a:schemeClr val="bg1"/>
                </a:solidFill>
                <a:latin typeface="open sans"/>
              </a:rPr>
              <a:t>RUSCADASEC</a:t>
            </a:r>
            <a:endParaRPr lang="en-US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5096119" cy="1188132"/>
          </a:xfrm>
        </p:spPr>
        <p:txBody>
          <a:bodyPr/>
          <a:lstStyle/>
          <a:p>
            <a:pPr fontAlgn="base"/>
            <a:r>
              <a:rPr lang="en-US" sz="1400" dirty="0">
                <a:solidFill>
                  <a:schemeClr val="bg1"/>
                </a:solidFill>
                <a:latin typeface="open sans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open sans"/>
              </a:rPr>
            </a:br>
            <a:r>
              <a:rPr lang="ru-RU" sz="1400" dirty="0">
                <a:solidFill>
                  <a:schemeClr val="bg1"/>
                </a:solidFill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</a:t>
            </a:r>
            <a:r>
              <a:rPr lang="ru-RU" sz="1400" dirty="0">
                <a:solidFill>
                  <a:schemeClr val="bg1"/>
                </a:solidFill>
                <a:latin typeface="open sans"/>
              </a:rPr>
              <a:t>кибербезопасности, </a:t>
            </a:r>
            <a:r>
              <a:rPr lang="ru-RU" sz="1400" dirty="0" smtClean="0">
                <a:solidFill>
                  <a:schemeClr val="bg1"/>
                </a:solidFill>
                <a:latin typeface="open sans"/>
              </a:rPr>
              <a:t>с 2015 года</a:t>
            </a:r>
            <a:endParaRPr lang="ru-RU" sz="1400" dirty="0">
              <a:solidFill>
                <a:schemeClr val="bg1"/>
              </a:solidFill>
              <a:latin typeface="open sans"/>
            </a:endParaRPr>
          </a:p>
          <a:p>
            <a:pPr fontAlgn="base"/>
            <a:endParaRPr lang="ru-RU" sz="1400" dirty="0">
              <a:solidFill>
                <a:schemeClr val="bg1"/>
              </a:solidFill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solidFill>
                  <a:schemeClr val="bg1"/>
                </a:solidFill>
                <a:latin typeface="open sans"/>
              </a:rPr>
              <a:t>.</a:t>
            </a:r>
            <a:endParaRPr lang="en-US" sz="1400" dirty="0">
              <a:solidFill>
                <a:schemeClr val="bg1"/>
              </a:solidFill>
              <a:latin typeface="open sans"/>
            </a:endParaRPr>
          </a:p>
          <a:p>
            <a:endParaRPr lang="x-none" sz="14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open sans"/>
              </a:rPr>
              <a:t>Присоединяйтесь к нам!</a:t>
            </a:r>
            <a:endParaRPr lang="ru-RU" sz="1600" b="1" dirty="0">
              <a:solidFill>
                <a:schemeClr val="bg1"/>
              </a:solidFill>
              <a:latin typeface="open san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5" y="806450"/>
            <a:ext cx="1841562" cy="18701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51520" y="407765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15431" y="4309798"/>
            <a:ext cx="1773655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842196" y="1349223"/>
            <a:ext cx="53679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v5">
  <a:themeElements>
    <a:clrScheme name="Custom 9">
      <a:dk1>
        <a:srgbClr val="1D1D1B"/>
      </a:dk1>
      <a:lt1>
        <a:srgbClr val="FFFFFF"/>
      </a:lt1>
      <a:dk2>
        <a:srgbClr val="A4A4A4"/>
      </a:dk2>
      <a:lt2>
        <a:srgbClr val="FFFFFF"/>
      </a:lt2>
      <a:accent1>
        <a:srgbClr val="00A88E"/>
      </a:accent1>
      <a:accent2>
        <a:srgbClr val="006D5D"/>
      </a:accent2>
      <a:accent3>
        <a:srgbClr val="EFEDEE"/>
      </a:accent3>
      <a:accent4>
        <a:srgbClr val="E5E5E5"/>
      </a:accent4>
      <a:accent5>
        <a:srgbClr val="CCCCCC"/>
      </a:accent5>
      <a:accent6>
        <a:srgbClr val="BBB8C4"/>
      </a:accent6>
      <a:hlink>
        <a:srgbClr val="02A78D"/>
      </a:hlink>
      <a:folHlink>
        <a:srgbClr val="7F7FFF"/>
      </a:folHlink>
    </a:clrScheme>
    <a:fontScheme name="Другая 20">
      <a:majorFont>
        <a:latin typeface="Kaspersky Sans"/>
        <a:ea typeface=""/>
        <a:cs typeface=""/>
      </a:majorFont>
      <a:minorFont>
        <a:latin typeface="Kaspersky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ln>
              <a:solidFill>
                <a:sysClr val="windowText" lastClr="000000"/>
              </a:solidFill>
            </a:ln>
            <a:latin typeface="Kaspersky Sans" panose="020B0503050101040103" pitchFamily="34" charset="-5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kaspersky black</Template>
  <TotalTime>0</TotalTime>
  <Words>120</Words>
  <Application>Microsoft Office PowerPoint</Application>
  <PresentationFormat>On-screen Show (16:9)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open sans</vt:lpstr>
      <vt:lpstr>Kaspersky Sans</vt:lpstr>
      <vt:lpstr>Template_v5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2021-10-09T18:25:52Z</dcterms:created>
  <dcterms:modified xsi:type="dcterms:W3CDTF">2021-10-29T14:23:47Z</dcterms:modified>
</cp:coreProperties>
</file>